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User\Desktop\2-Bir%20Baskadir%20Benim%20Memleketim\Bir%20Baskadir%20Benim%20Memleketim.mp3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ayra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Bir Baskadir Benim Memleketi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4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User</cp:lastModifiedBy>
  <cp:revision>1</cp:revision>
  <dcterms:created xsi:type="dcterms:W3CDTF">2006-08-16T00:00:00Z</dcterms:created>
  <dcterms:modified xsi:type="dcterms:W3CDTF">2008-10-27T09:38:17Z</dcterms:modified>
</cp:coreProperties>
</file>